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5200"/>
    <a:srgbClr val="FF9300"/>
    <a:srgbClr val="FFD579"/>
    <a:srgbClr val="C63736"/>
    <a:srgbClr val="E25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58"/>
  </p:normalViewPr>
  <p:slideViewPr>
    <p:cSldViewPr snapToGrid="0">
      <p:cViewPr varScale="1">
        <p:scale>
          <a:sx n="120" d="100"/>
          <a:sy n="120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8DC7848-FFA5-A9C3-772F-7546782F02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2B53F3-4E0B-C6A8-337B-CFE3606EA5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99920"/>
            <a:ext cx="9144000" cy="2143209"/>
          </a:xfrm>
        </p:spPr>
        <p:txBody>
          <a:bodyPr anchor="b"/>
          <a:lstStyle>
            <a:lvl1pPr algn="ctr">
              <a:defRPr sz="6000">
                <a:solidFill>
                  <a:srgbClr val="C63736"/>
                </a:solidFill>
              </a:defRPr>
            </a:lvl1pPr>
          </a:lstStyle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749F3-AC36-17CC-4941-56CEAD1379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71516"/>
            <a:ext cx="9144000" cy="68548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6373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Presenter Name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BAD30-94B6-C160-FFA9-C24E6F5E2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56C26-FFF0-2F57-B126-FAF000EF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A45F2-32AA-F796-0DE2-6E061039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E95857-5908-F1A7-F60F-0B2BBE9D5F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3541" y="332685"/>
            <a:ext cx="1149359" cy="64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87FC-E208-D6AF-9ACB-E8D2A8E7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FFFB90-47C3-9261-13F6-49575AE76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29CCF-A4BA-D3A7-0CA5-15A0E1119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604B6-C95F-A571-F904-D69BDDB4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DF813-DF84-66D7-B606-85F2F9C99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8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AF04D7-52D1-8F27-77CB-AA11DFB621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D8CD7-4CF0-88E3-8075-C563F8A14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D3090-942F-57D5-3404-9944121EE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3D5CF-CFD5-0620-DF82-06E4827A6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190B-51D6-BF9F-A913-188969C74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9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F881B-9F20-2D54-FD81-96641F66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CB7A3-5705-561D-1C8D-B4EB309B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A636E-5B5E-92BB-C1FC-51607C9AF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8CE28-B35E-9065-712D-2A5BBAC4A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0525A-1AA4-9085-0948-DF2C0BBFF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27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29AF8-3632-64BC-2A7D-A1B0456C6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B2DCD1-A741-B9FB-4F07-92EB2C5C2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B9993-CFBC-A8C7-6E30-A5982783D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4743B-D8D2-7671-E7FA-B470CA99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6225E-450F-E47F-6145-E2A86B4D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4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14870-532E-7CD1-91AB-A3AB17F93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A64DB-0D89-BCF7-D64D-2AD371430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3CDD9-573E-722E-238B-15DDADEEC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3C269-E1D7-090F-883E-5D9CC31E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CC29B-62B2-4456-10D6-7054D13CD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C6EED-A5F8-B75B-88D5-171CA1CAF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92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DF562-476B-5545-346D-D7B95256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C9286-65B3-4A4B-12C7-A98E23154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C2B0E2-08A8-A894-D25E-613CB21A7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F9FF26-ED82-D7C7-1318-AC5290097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518DFA-8D38-7E60-DCF4-65025494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5BDAC6-13B5-CCC7-1425-D117509A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477C0A-5BC5-7105-A5B2-0048F6A1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8F7831-7E0C-A6C7-6F77-E7CCC02B4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6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131BD-C3DA-3EC4-68A4-F2D6614FD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C274E3-C38A-441B-2809-49B0FBFB6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66DCCB-A472-AAD0-0EEB-F313DD36F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7225C-00EF-113E-24E5-7E6A2061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2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A27D24-61E9-91B2-7E30-95B35C87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2FD3BD-6887-6F0F-9190-31F25BB8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53706-E02D-6EC5-A3FC-1FBA9B23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01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ECD0B-5200-7446-FDD3-8782901A6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724E9-6687-5A49-7624-6C0FF0214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D4913-2A15-25E9-1341-E11F60AC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173998-0A5C-A4C7-BCFF-8C20BF79A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19B72-5706-17E9-39B2-482C9B23A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2012C-F99A-1C06-CAFE-65B3D8537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4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F85E-98F7-21BD-5010-D0915145D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AA9FC-466E-2376-6F4C-C8921211D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B0516-E6E6-F642-CAD0-03BC03A32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2210B9-CEF5-FC13-B632-8CDAC16E7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2255-82F7-A348-94A5-CD5FB111E8AD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8AB7-7AC6-BA04-5012-56FA754B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7D254-1A2E-F987-414C-DDCBC3D63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6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4FC40F0-B41D-99A2-009C-4923E7872F6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956D-68F1-B644-93F5-0528313C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4858C-15BF-6AA6-077A-CAB535AC4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15C2A-D0DA-DDA7-9726-0D15859B2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AA5634-54A5-124D-A4EA-F6F52455A2C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C74EB-CAA0-5C18-DB55-C415E6FFB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FA2255-82F7-A348-94A5-CD5FB111E8AD}" type="datetimeFigureOut">
              <a:rPr lang="en-US" smtClean="0"/>
              <a:pPr/>
              <a:t>8/10/26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3F1DC-E266-B6BB-F628-EEF87771E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973E7D-D577-E86C-4EF7-7B4FD1C97E3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623541" y="332685"/>
            <a:ext cx="1149359" cy="64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9452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9452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9452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rgbClr val="9452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rgbClr val="9452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rgbClr val="9452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BEEF1-BC4C-0FEE-AA44-77B1673FD2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5AC9E-5810-F6D7-4329-CE11B9309D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6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2F49B-CAA8-A7C3-FA6C-AC9664A83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684CA-F3FC-8C2A-5323-290FD9BDB6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20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A23FB-7DDB-5E58-EB7C-D3C0FD5B8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6FB7A-9262-C664-4AF3-8C83BCE1C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85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Akshay Mane</dc:creator>
  <cp:lastModifiedBy>Akshay Mane</cp:lastModifiedBy>
  <cp:revision>5</cp:revision>
  <dcterms:created xsi:type="dcterms:W3CDTF">2026-08-08T09:40:30Z</dcterms:created>
  <dcterms:modified xsi:type="dcterms:W3CDTF">2026-08-10T12:15:43Z</dcterms:modified>
</cp:coreProperties>
</file>